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907" r:id="rId1"/>
  </p:sldMasterIdLst>
  <p:notesMasterIdLst>
    <p:notesMasterId r:id="rId14"/>
  </p:notesMasterIdLst>
  <p:sldIdLst>
    <p:sldId id="256" r:id="rId2"/>
    <p:sldId id="465" r:id="rId3"/>
    <p:sldId id="466" r:id="rId4"/>
    <p:sldId id="467" r:id="rId5"/>
    <p:sldId id="468" r:id="rId6"/>
    <p:sldId id="469" r:id="rId7"/>
    <p:sldId id="470" r:id="rId8"/>
    <p:sldId id="471" r:id="rId9"/>
    <p:sldId id="472" r:id="rId10"/>
    <p:sldId id="473" r:id="rId11"/>
    <p:sldId id="453" r:id="rId12"/>
    <p:sldId id="451" r:id="rId13"/>
  </p:sldIdLst>
  <p:sldSz cx="9144000" cy="5143500" type="screen16x9"/>
  <p:notesSz cx="9144000" cy="51435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8" d="100"/>
          <a:sy n="138" d="100"/>
        </p:scale>
        <p:origin x="834" y="13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97960A-40C0-4E7F-AB23-E6E84D7B7360}" type="datetimeFigureOut">
              <a:rPr lang="ko-KR" altLang="en-US" smtClean="0"/>
              <a:t>2024-04-26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E8F60-B05A-454C-923F-CD74F2D597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598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ffectLst/>
              </a:rPr>
              <a:t>~/</a:t>
            </a:r>
            <a:r>
              <a:rPr lang="en-US" altLang="ko-KR" dirty="0" err="1">
                <a:effectLst/>
              </a:rPr>
              <a:t>micro_ros_ws</a:t>
            </a:r>
            <a:r>
              <a:rPr lang="en-US" altLang="ko-KR" dirty="0">
                <a:effectLst/>
              </a:rPr>
              <a:t>/</a:t>
            </a:r>
            <a:r>
              <a:rPr lang="en-US" altLang="ko-KR" dirty="0" err="1">
                <a:effectLst/>
              </a:rPr>
              <a:t>src</a:t>
            </a:r>
            <a:r>
              <a:rPr lang="en-US" altLang="ko-KR" dirty="0">
                <a:effectLst/>
              </a:rPr>
              <a:t>/</a:t>
            </a:r>
            <a:r>
              <a:rPr lang="en-US" altLang="ko-KR" dirty="0" err="1">
                <a:effectLst/>
              </a:rPr>
              <a:t>micro_ros_raspberrypi_pico_sdk</a:t>
            </a:r>
            <a:r>
              <a:rPr lang="en-US" altLang="ko-KR" dirty="0">
                <a:effectLst/>
              </a:rPr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E8F60-B05A-454C-923F-CD74F2D5971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155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9150052" cy="2285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395536" y="3219822"/>
            <a:ext cx="8352928" cy="63775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350" u="none" baseline="0">
                <a:solidFill>
                  <a:schemeClr val="tx1"/>
                </a:solidFill>
                <a:latin typeface="HY견고딕" pitchFamily="18" charset="-127"/>
                <a:ea typeface="HY견고딕" pitchFamily="18" charset="-127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소단원 및 부제목</a:t>
            </a:r>
            <a:endParaRPr lang="en-US" altLang="ko-KR"/>
          </a:p>
        </p:txBody>
      </p:sp>
      <p:sp>
        <p:nvSpPr>
          <p:cNvPr id="36" name="제목 1"/>
          <p:cNvSpPr txBox="1">
            <a:spLocks/>
          </p:cNvSpPr>
          <p:nvPr/>
        </p:nvSpPr>
        <p:spPr>
          <a:xfrm>
            <a:off x="-6052" y="1"/>
            <a:ext cx="9150052" cy="2285132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600" b="1" kern="1200" cap="all" spc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HY견고딕" pitchFamily="18" charset="-127"/>
                <a:ea typeface="HY견고딕" pitchFamily="18" charset="-127"/>
                <a:cs typeface="+mj-cs"/>
              </a:defRPr>
            </a:lvl1pPr>
          </a:lstStyle>
          <a:p>
            <a:endParaRPr lang="ko-KR" altLang="en-US" sz="2700" dirty="0"/>
          </a:p>
        </p:txBody>
      </p: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-11906" y="730389"/>
            <a:ext cx="9144000" cy="2268252"/>
          </a:xfrm>
          <a:gradFill>
            <a:gsLst>
              <a:gs pos="100000">
                <a:schemeClr val="bg1">
                  <a:alpha val="79000"/>
                </a:schemeClr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wrap="none"/>
          <a:lstStyle>
            <a:lvl1pPr marL="0" marR="0" indent="0" algn="ctr" defTabSz="6858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700" b="1" cap="all" spc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99976" y="4221528"/>
            <a:ext cx="8280920" cy="540060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vert="horz" wrap="none" lIns="68580" tIns="34290" rIns="68580" bIns="34290" rtlCol="0" anchor="ctr">
            <a:noAutofit/>
          </a:bodyPr>
          <a:lstStyle/>
          <a:p>
            <a:pPr algn="ctr"/>
            <a:r>
              <a:rPr lang="ko-KR" altLang="en-US" sz="1050" u="sng" dirty="0">
                <a:solidFill>
                  <a:schemeClr val="bg1">
                    <a:lumMod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㈜</a:t>
            </a:r>
            <a:r>
              <a:rPr lang="ko-KR" altLang="en-US" sz="1050" u="sng" dirty="0" err="1">
                <a:solidFill>
                  <a:schemeClr val="bg1">
                    <a:lumMod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바인드소프트</a:t>
            </a:r>
            <a:endParaRPr lang="ko-KR" altLang="en-US" sz="1050" u="sng" dirty="0">
              <a:solidFill>
                <a:schemeClr val="bg1">
                  <a:lumMod val="50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-175594"/>
            <a:ext cx="1224136" cy="90598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4137924"/>
            <a:ext cx="648072" cy="47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449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29"/>
          <p:cNvGrpSpPr/>
          <p:nvPr/>
        </p:nvGrpSpPr>
        <p:grpSpPr>
          <a:xfrm>
            <a:off x="357158" y="3268270"/>
            <a:ext cx="8072494" cy="53579"/>
            <a:chOff x="357158" y="4357694"/>
            <a:chExt cx="8072494" cy="71438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r="7467" b="3225"/>
            <a:stretch>
              <a:fillRect/>
            </a:stretch>
          </p:blipFill>
          <p:spPr bwMode="auto">
            <a:xfrm>
              <a:off x="357158" y="4357694"/>
              <a:ext cx="1301694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1658852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3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2617995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4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3577138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5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4536281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5495424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7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6454567" y="4357694"/>
              <a:ext cx="1975085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0" cap="all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4208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53560"/>
            <a:ext cx="8229600" cy="436946"/>
          </a:xfrm>
        </p:spPr>
        <p:txBody>
          <a:bodyPr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4822048"/>
            <a:ext cx="2895600" cy="21905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4822048"/>
            <a:ext cx="2133600" cy="219059"/>
          </a:xfrm>
        </p:spPr>
        <p:txBody>
          <a:bodyPr/>
          <a:lstStyle/>
          <a:p>
            <a:fld id="{B6F15528-21DE-4FAA-801E-634DDDAF4B2B}" type="slidenum">
              <a:rPr lang="en-US" altLang="ko-KR" smtClean="0"/>
              <a:t>‹#›</a:t>
            </a:fld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696502"/>
            <a:ext cx="8229600" cy="41255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cxnSp>
        <p:nvCxnSpPr>
          <p:cNvPr id="11" name="직선 연결선 10"/>
          <p:cNvCxnSpPr/>
          <p:nvPr/>
        </p:nvCxnSpPr>
        <p:spPr>
          <a:xfrm>
            <a:off x="467544" y="465516"/>
            <a:ext cx="8208912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0" scaled="1"/>
              <a:tileRect/>
            </a:gra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36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 descr="F:\images\design\2016.09.12 엣지아이랩 ppt 템플릿\line_yellow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41"/>
            <a:ext cx="9144000" cy="20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F:\images\design\2016.09.12 엣지아이랩 ppt 템플릿\line_blue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59297"/>
            <a:ext cx="9144000" cy="18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465516"/>
            <a:ext cx="8229600" cy="41957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altLang="ko-KR" smtClean="0"/>
              <a:t>‹#›</a:t>
            </a:fld>
            <a:endParaRPr lang="en-US" altLang="ko-KR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09104"/>
            <a:ext cx="8229600" cy="3024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24" y="-110139"/>
            <a:ext cx="738064" cy="54624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4590160"/>
            <a:ext cx="738064" cy="54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84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</p:sldLayoutIdLst>
  <p:txStyles>
    <p:titleStyle>
      <a:lvl1pPr algn="l" defTabSz="685800" rtl="0" eaLnBrk="1" latinLnBrk="1" hangingPunct="1">
        <a:spcBef>
          <a:spcPct val="0"/>
        </a:spcBef>
        <a:buNone/>
        <a:defRPr sz="1500" b="0" kern="1200">
          <a:solidFill>
            <a:schemeClr val="tx1"/>
          </a:solidFill>
          <a:latin typeface="HY견고딕" pitchFamily="18" charset="-127"/>
          <a:ea typeface="HY견고딕" pitchFamily="18" charset="-127"/>
          <a:cs typeface="+mj-cs"/>
        </a:defRPr>
      </a:lvl1pPr>
    </p:titleStyle>
    <p:bodyStyle>
      <a:lvl1pPr marL="257175" indent="-257175" algn="l" defTabSz="685800" rtl="0" eaLnBrk="1" latinLnBrk="1" hangingPunct="1">
        <a:spcBef>
          <a:spcPct val="20000"/>
        </a:spcBef>
        <a:buClr>
          <a:schemeClr val="accent6">
            <a:lumMod val="75000"/>
          </a:schemeClr>
        </a:buClr>
        <a:buFont typeface="Wingdings" pitchFamily="2" charset="2"/>
        <a:buChar char="l"/>
        <a:defRPr sz="1200" kern="1200">
          <a:solidFill>
            <a:schemeClr val="tx1"/>
          </a:solidFill>
          <a:latin typeface="+mn-ea"/>
          <a:ea typeface="+mn-ea"/>
          <a:cs typeface="+mn-cs"/>
        </a:defRPr>
      </a:lvl1pPr>
      <a:lvl2pPr marL="557213" indent="-214313" algn="l" defTabSz="685800" rtl="0" eaLnBrk="1" latinLnBrk="1" hangingPunct="1">
        <a:spcBef>
          <a:spcPct val="20000"/>
        </a:spcBef>
        <a:buClr>
          <a:srgbClr val="3399FF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ea"/>
          <a:ea typeface="+mn-ea"/>
          <a:cs typeface="+mn-cs"/>
        </a:defRPr>
      </a:lvl2pPr>
      <a:lvl3pPr marL="857250" indent="-171450" algn="l" defTabSz="685800" rtl="0" eaLnBrk="1" latinLnBrk="1" hangingPunct="1">
        <a:spcBef>
          <a:spcPct val="20000"/>
        </a:spcBef>
        <a:buClr>
          <a:srgbClr val="FF9933"/>
        </a:buClr>
        <a:buFont typeface="Wingdings" pitchFamily="2" charset="2"/>
        <a:buChar char="§"/>
        <a:defRPr sz="1200" kern="1200">
          <a:solidFill>
            <a:schemeClr val="tx1"/>
          </a:solidFill>
          <a:latin typeface="+mn-ea"/>
          <a:ea typeface="+mn-ea"/>
          <a:cs typeface="+mn-cs"/>
        </a:defRPr>
      </a:lvl3pPr>
      <a:lvl4pPr marL="1200150" indent="-171450" algn="l" defTabSz="685800" rtl="0" eaLnBrk="1" latinLnBrk="1" hangingPunct="1">
        <a:spcBef>
          <a:spcPct val="20000"/>
        </a:spcBef>
        <a:buClr>
          <a:srgbClr val="3399FF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ea"/>
          <a:ea typeface="+mn-ea"/>
          <a:cs typeface="+mn-cs"/>
        </a:defRPr>
      </a:lvl4pPr>
      <a:lvl5pPr marL="1543050" indent="-171450" algn="l" defTabSz="685800" rtl="0" eaLnBrk="1" latinLnBrk="1" hangingPunct="1">
        <a:spcBef>
          <a:spcPct val="20000"/>
        </a:spcBef>
        <a:buClr>
          <a:srgbClr val="FF9933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ea"/>
          <a:ea typeface="+mn-ea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rishpatrick/pico-servo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rishpatrick/pico-servo.git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Micro-</a:t>
            </a:r>
            <a:r>
              <a:rPr lang="en-US" altLang="ko-KR" dirty="0" err="1"/>
              <a:t>ros</a:t>
            </a:r>
            <a:r>
              <a:rPr lang="en-US" altLang="ko-KR" dirty="0"/>
              <a:t> </a:t>
            </a:r>
            <a:r>
              <a:rPr lang="en-US" altLang="ko-KR" dirty="0" err="1"/>
              <a:t>pico</a:t>
            </a:r>
            <a:r>
              <a:rPr lang="ko-KR" altLang="en-US" dirty="0"/>
              <a:t> </a:t>
            </a:r>
            <a:r>
              <a:rPr lang="en-US" altLang="ko-KR" dirty="0"/>
              <a:t>servo</a:t>
            </a: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터트봇</a:t>
            </a:r>
            <a:r>
              <a:rPr lang="en-US" altLang="ko-KR" dirty="0"/>
              <a:t>3 </a:t>
            </a:r>
            <a:r>
              <a:rPr lang="ko-KR" altLang="en-US" dirty="0"/>
              <a:t>제어 실습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806C59-FB43-0BD4-D9E2-B5F26A82B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  <a:r>
              <a:rPr lang="en-US" altLang="ko-KR" dirty="0"/>
              <a:t>: </a:t>
            </a:r>
            <a:r>
              <a:rPr lang="ko-KR" altLang="en-US" dirty="0"/>
              <a:t>토픽을 발행해서 </a:t>
            </a:r>
            <a:r>
              <a:rPr lang="ko-KR" altLang="en-US" dirty="0" err="1"/>
              <a:t>서보</a:t>
            </a:r>
            <a:r>
              <a:rPr lang="ko-KR" altLang="en-US" dirty="0"/>
              <a:t> 움직이기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3B1499-DAE5-E4B2-0DBE-078D69FF1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ros2 node </a:t>
            </a:r>
            <a:r>
              <a:rPr lang="ko-KR" altLang="en-US" dirty="0"/>
              <a:t>를 만들어서 토픽 발행하기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079905-AE72-AB27-12FC-D6DC5735A0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54869"/>
            <a:ext cx="5058322" cy="30337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9211203-4C30-5B8C-7D6C-2EDF284EA0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1548" y="3848692"/>
            <a:ext cx="3000904" cy="1331722"/>
          </a:xfrm>
          <a:prstGeom prst="rect">
            <a:avLst/>
          </a:prstGeom>
        </p:spPr>
      </p:pic>
      <p:pic>
        <p:nvPicPr>
          <p:cNvPr id="11" name="KakaoTalk_20240426_133327632">
            <a:hlinkClick r:id="" action="ppaction://media"/>
            <a:extLst>
              <a:ext uri="{FF2B5EF4-FFF2-40B4-BE49-F238E27FC236}">
                <a16:creationId xmlns:a16="http://schemas.microsoft.com/office/drawing/2014/main" id="{31170922-9BF0-3B16-9D2A-A2A017141D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49987" y="0"/>
            <a:ext cx="28940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1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레퍼런스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https://github.com/irishpatrick/pico-servo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8451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+mn-ea"/>
                <a:ea typeface="+mn-ea"/>
              </a:rPr>
              <a:t>[</a:t>
            </a:r>
            <a:r>
              <a:rPr lang="ko-KR" altLang="en-US" b="1" dirty="0">
                <a:latin typeface="+mn-ea"/>
                <a:ea typeface="+mn-ea"/>
              </a:rPr>
              <a:t>실습</a:t>
            </a:r>
            <a:r>
              <a:rPr lang="en-US" altLang="ko-KR" b="1" dirty="0">
                <a:latin typeface="+mn-ea"/>
                <a:ea typeface="+mn-ea"/>
              </a:rPr>
              <a:t>]</a:t>
            </a:r>
            <a:endParaRPr lang="ko-KR" altLang="en-US" b="1" dirty="0">
              <a:latin typeface="+mn-ea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</a:t>
            </a:r>
            <a:r>
              <a:rPr lang="ko-KR" altLang="en-US" dirty="0" err="1"/>
              <a:t>가제보로</a:t>
            </a:r>
            <a:r>
              <a:rPr lang="ko-KR" altLang="en-US" dirty="0"/>
              <a:t> </a:t>
            </a:r>
            <a:r>
              <a:rPr lang="ko-KR" altLang="en-US" dirty="0" err="1"/>
              <a:t>터틀봇</a:t>
            </a:r>
            <a:r>
              <a:rPr lang="en-US" altLang="ko-KR" dirty="0"/>
              <a:t>3 </a:t>
            </a:r>
            <a:r>
              <a:rPr lang="ko-KR" altLang="en-US" dirty="0"/>
              <a:t>월드에 </a:t>
            </a:r>
            <a:r>
              <a:rPr lang="ko-KR" altLang="en-US" dirty="0" err="1"/>
              <a:t>터틀봇을</a:t>
            </a:r>
            <a:r>
              <a:rPr lang="ko-KR" altLang="en-US" dirty="0"/>
              <a:t> 불러오고 </a:t>
            </a:r>
            <a:r>
              <a:rPr lang="en-US" altLang="ko-KR" dirty="0"/>
              <a:t>SLAM</a:t>
            </a:r>
            <a:r>
              <a:rPr lang="ko-KR" altLang="en-US" dirty="0"/>
              <a:t>을 실행해서 지도를 만든다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 </a:t>
            </a:r>
            <a:endParaRPr lang="ko-KR" altLang="ko-KR" dirty="0"/>
          </a:p>
          <a:p>
            <a:r>
              <a:rPr lang="en-US" altLang="ko-KR" dirty="0"/>
              <a:t>2.  </a:t>
            </a:r>
            <a:r>
              <a:rPr lang="ko-KR" altLang="en-US" dirty="0" err="1"/>
              <a:t>가제보로</a:t>
            </a:r>
            <a:r>
              <a:rPr lang="ko-KR" altLang="en-US" dirty="0"/>
              <a:t> </a:t>
            </a:r>
            <a:r>
              <a:rPr lang="ko-KR" altLang="en-US" dirty="0" err="1"/>
              <a:t>터틀봇</a:t>
            </a:r>
            <a:r>
              <a:rPr lang="en-US" altLang="ko-KR" dirty="0"/>
              <a:t>3</a:t>
            </a:r>
            <a:r>
              <a:rPr lang="ko-KR" altLang="en-US" dirty="0"/>
              <a:t>월드를 불러오고 </a:t>
            </a:r>
            <a:r>
              <a:rPr lang="en-US" altLang="ko-KR" dirty="0"/>
              <a:t>1</a:t>
            </a:r>
            <a:r>
              <a:rPr lang="ko-KR" altLang="en-US" dirty="0"/>
              <a:t>에서 만든 지도로 네비게이션을 해 본다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 </a:t>
            </a:r>
          </a:p>
          <a:p>
            <a:endParaRPr lang="ko-KR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네비게이션 노드를 작성해서 </a:t>
            </a:r>
            <a:r>
              <a:rPr lang="ko-KR" altLang="en-US" dirty="0" err="1"/>
              <a:t>가제보의</a:t>
            </a:r>
            <a:r>
              <a:rPr lang="ko-KR" altLang="en-US" dirty="0"/>
              <a:t> </a:t>
            </a:r>
            <a:r>
              <a:rPr lang="ko-KR" altLang="en-US" dirty="0" err="1"/>
              <a:t>터틀봇을</a:t>
            </a:r>
            <a:r>
              <a:rPr lang="ko-KR" altLang="en-US" dirty="0"/>
              <a:t> </a:t>
            </a:r>
            <a:r>
              <a:rPr lang="ko-KR" altLang="en-US" dirty="0" err="1"/>
              <a:t>코드대로</a:t>
            </a:r>
            <a:r>
              <a:rPr lang="ko-KR" altLang="en-US" dirty="0"/>
              <a:t> 움직이게 해 본다</a:t>
            </a:r>
            <a:r>
              <a:rPr lang="en-US" altLang="ko-KR" dirty="0"/>
              <a:t>. </a:t>
            </a:r>
            <a:endParaRPr lang="ko-KR" altLang="ko-KR" dirty="0"/>
          </a:p>
          <a:p>
            <a:r>
              <a:rPr lang="en-US" altLang="ko-KR" dirty="0"/>
              <a:t> (</a:t>
            </a:r>
            <a:r>
              <a:rPr lang="en-US" altLang="ko-KR" dirty="0" err="1"/>
              <a:t>Followwaypoints</a:t>
            </a:r>
            <a:r>
              <a:rPr lang="en-US" altLang="ko-KR" dirty="0"/>
              <a:t> action</a:t>
            </a:r>
            <a:r>
              <a:rPr lang="ko-KR" altLang="en-US" dirty="0"/>
              <a:t>을 이용한다</a:t>
            </a:r>
            <a:r>
              <a:rPr lang="en-US" altLang="ko-KR" dirty="0"/>
              <a:t>. )</a:t>
            </a:r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592448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2E1996-8EC4-468F-3A1E-78479AFD3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서보</a:t>
            </a:r>
            <a:r>
              <a:rPr lang="ko-KR" altLang="en-US" dirty="0"/>
              <a:t> 연결 및 </a:t>
            </a:r>
            <a:r>
              <a:rPr lang="en-US" altLang="ko-KR" dirty="0" err="1"/>
              <a:t>pwm</a:t>
            </a:r>
            <a:r>
              <a:rPr lang="ko-KR" altLang="en-US" dirty="0"/>
              <a:t>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94E08B-BC2C-A39F-C330-88762F670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간단한 </a:t>
            </a:r>
            <a:r>
              <a:rPr lang="ko-KR" altLang="en-US" dirty="0" err="1"/>
              <a:t>서보</a:t>
            </a:r>
            <a:r>
              <a:rPr lang="ko-KR" altLang="en-US" dirty="0"/>
              <a:t> 모터를 사용하려면 </a:t>
            </a:r>
            <a:r>
              <a:rPr lang="en-US" altLang="ko-KR" dirty="0"/>
              <a:t>sg90</a:t>
            </a:r>
            <a:r>
              <a:rPr lang="ko-KR" altLang="en-US" dirty="0"/>
              <a:t>을 쓰면 되는데 권장 전압이 </a:t>
            </a:r>
            <a:r>
              <a:rPr lang="en-US" altLang="ko-KR" dirty="0"/>
              <a:t>5V </a:t>
            </a:r>
            <a:r>
              <a:rPr lang="ko-KR" altLang="en-US" dirty="0" err="1"/>
              <a:t>라즈베리파이는</a:t>
            </a:r>
            <a:r>
              <a:rPr lang="ko-KR" altLang="en-US" dirty="0"/>
              <a:t> </a:t>
            </a:r>
            <a:r>
              <a:rPr lang="en-US" altLang="ko-KR" dirty="0"/>
              <a:t>3.3V </a:t>
            </a:r>
            <a:r>
              <a:rPr lang="ko-KR" altLang="en-US" dirty="0"/>
              <a:t>로 동작</a:t>
            </a:r>
            <a:endParaRPr lang="en-US" altLang="ko-KR" dirty="0"/>
          </a:p>
          <a:p>
            <a:pPr lvl="1"/>
            <a:r>
              <a:rPr lang="en-US" altLang="ko-KR" dirty="0"/>
              <a:t>VBUS </a:t>
            </a:r>
            <a:r>
              <a:rPr lang="ko-KR" altLang="en-US" dirty="0"/>
              <a:t>를 통해서 </a:t>
            </a:r>
            <a:r>
              <a:rPr lang="ko-KR" altLang="en-US" dirty="0" err="1"/>
              <a:t>인입</a:t>
            </a:r>
            <a:r>
              <a:rPr lang="ko-KR" altLang="en-US" dirty="0"/>
              <a:t> 되는 </a:t>
            </a:r>
            <a:r>
              <a:rPr lang="en-US" altLang="ko-KR" dirty="0"/>
              <a:t>5V </a:t>
            </a:r>
            <a:r>
              <a:rPr lang="ko-KR" altLang="en-US" dirty="0"/>
              <a:t>를 전원선으로 연결</a:t>
            </a:r>
            <a:endParaRPr lang="en-US" altLang="ko-KR" dirty="0"/>
          </a:p>
          <a:p>
            <a:pPr lvl="1"/>
            <a:r>
              <a:rPr lang="en-US" altLang="ko-KR" dirty="0"/>
              <a:t>signal </a:t>
            </a:r>
            <a:r>
              <a:rPr lang="ko-KR" altLang="en-US" dirty="0"/>
              <a:t>은 </a:t>
            </a:r>
            <a:r>
              <a:rPr lang="en-US" altLang="ko-KR" dirty="0" err="1"/>
              <a:t>gpio</a:t>
            </a:r>
            <a:r>
              <a:rPr lang="en-US" altLang="ko-KR" dirty="0"/>
              <a:t> out </a:t>
            </a:r>
            <a:r>
              <a:rPr lang="ko-KR" altLang="en-US" dirty="0"/>
              <a:t>을 사용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라즈베리파이피코에</a:t>
            </a:r>
            <a:r>
              <a:rPr lang="ko-KR" altLang="en-US" dirty="0"/>
              <a:t> </a:t>
            </a:r>
            <a:r>
              <a:rPr lang="en-US" altLang="ko-KR" dirty="0"/>
              <a:t>C-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형태로 </a:t>
            </a:r>
            <a:r>
              <a:rPr lang="en-US" altLang="ko-KR" dirty="0"/>
              <a:t>servo</a:t>
            </a:r>
            <a:r>
              <a:rPr lang="ko-KR" altLang="en-US" dirty="0"/>
              <a:t>가 제공 되지 않는다</a:t>
            </a:r>
            <a:r>
              <a:rPr lang="en-US" altLang="ko-KR" dirty="0"/>
              <a:t>. </a:t>
            </a:r>
          </a:p>
          <a:p>
            <a:pPr lvl="1"/>
            <a:r>
              <a:rPr lang="en-US" altLang="ko-KR" dirty="0"/>
              <a:t>Micro-</a:t>
            </a:r>
            <a:r>
              <a:rPr lang="en-US" altLang="ko-KR" dirty="0" err="1"/>
              <a:t>ros</a:t>
            </a:r>
            <a:r>
              <a:rPr lang="en-US" altLang="ko-KR" dirty="0"/>
              <a:t> </a:t>
            </a:r>
            <a:r>
              <a:rPr lang="ko-KR" altLang="en-US" dirty="0"/>
              <a:t>를 통해서 </a:t>
            </a:r>
            <a:r>
              <a:rPr lang="en-US" altLang="ko-KR" dirty="0"/>
              <a:t>servo </a:t>
            </a:r>
            <a:r>
              <a:rPr lang="ko-KR" altLang="en-US" dirty="0"/>
              <a:t>를 제어 하려면 </a:t>
            </a:r>
            <a:r>
              <a:rPr lang="en-US" altLang="ko-KR" dirty="0"/>
              <a:t>c code</a:t>
            </a:r>
            <a:r>
              <a:rPr lang="ko-KR" altLang="en-US" dirty="0"/>
              <a:t>로 작성 하는 것이 좋다</a:t>
            </a:r>
            <a:r>
              <a:rPr lang="en-US" altLang="ko-KR" dirty="0"/>
              <a:t>. </a:t>
            </a:r>
          </a:p>
          <a:p>
            <a:pPr lvl="1"/>
            <a:r>
              <a:rPr lang="en-US" altLang="ko-KR" dirty="0"/>
              <a:t>pico-</a:t>
            </a:r>
            <a:r>
              <a:rPr lang="en-US" altLang="ko-KR" dirty="0" err="1"/>
              <a:t>sdk</a:t>
            </a:r>
            <a:r>
              <a:rPr lang="ko-KR" altLang="en-US" dirty="0"/>
              <a:t> 의 </a:t>
            </a:r>
            <a:r>
              <a:rPr lang="en-US" altLang="ko-KR" dirty="0" err="1"/>
              <a:t>pwm</a:t>
            </a:r>
            <a:r>
              <a:rPr lang="ko-KR" altLang="en-US" dirty="0"/>
              <a:t> 제어 코드를 사용하여 </a:t>
            </a:r>
            <a:r>
              <a:rPr lang="en-US" altLang="ko-KR" dirty="0"/>
              <a:t>servo c-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작성</a:t>
            </a:r>
            <a:endParaRPr lang="en-US" altLang="ko-KR" dirty="0"/>
          </a:p>
          <a:p>
            <a:pPr lvl="1"/>
            <a:r>
              <a:rPr lang="en-US" altLang="ko-KR" dirty="0" err="1"/>
              <a:t>pwm</a:t>
            </a:r>
            <a:r>
              <a:rPr lang="ko-KR" altLang="en-US" dirty="0"/>
              <a:t> </a:t>
            </a:r>
            <a:r>
              <a:rPr lang="en-US" altLang="ko-KR" dirty="0" err="1"/>
              <a:t>freq</a:t>
            </a:r>
            <a:r>
              <a:rPr lang="en-US" altLang="ko-KR" dirty="0"/>
              <a:t> = 50, </a:t>
            </a:r>
            <a:r>
              <a:rPr lang="en-US" altLang="ko-KR" dirty="0" err="1"/>
              <a:t>pwm_clear_irq</a:t>
            </a:r>
            <a:r>
              <a:rPr lang="en-US" altLang="ko-KR" dirty="0"/>
              <a:t>, </a:t>
            </a:r>
            <a:r>
              <a:rPr lang="en-US" altLang="ko-KR" dirty="0" err="1"/>
              <a:t>pwm_set_chan_level</a:t>
            </a:r>
            <a:r>
              <a:rPr lang="en-US" altLang="ko-KR" dirty="0"/>
              <a:t>, …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541FA0-96D5-576A-AE93-FE01C3388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047750"/>
            <a:ext cx="3429000" cy="194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92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92FE2-EFF7-EC69-906A-5B43CA52D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pico_servo</a:t>
            </a:r>
            <a:r>
              <a:rPr lang="en-US" altLang="ko-KR" dirty="0"/>
              <a:t> library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5753A0-493D-E677-7FEA-8E5098D72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pico-</a:t>
            </a:r>
            <a:r>
              <a:rPr lang="en-US" altLang="ko-KR" dirty="0" err="1"/>
              <a:t>sdk</a:t>
            </a:r>
            <a:r>
              <a:rPr lang="ko-KR" altLang="en-US" dirty="0"/>
              <a:t> 를 이용해서 </a:t>
            </a:r>
            <a:r>
              <a:rPr lang="en-US" altLang="ko-KR" dirty="0"/>
              <a:t>servo library</a:t>
            </a:r>
            <a:r>
              <a:rPr lang="ko-KR" altLang="en-US" dirty="0"/>
              <a:t> 를 만든 것을 이용</a:t>
            </a:r>
            <a:endParaRPr lang="en-US" altLang="ko-KR" dirty="0"/>
          </a:p>
          <a:p>
            <a:pPr lvl="1"/>
            <a:r>
              <a:rPr lang="en-US" altLang="ko-KR" dirty="0"/>
              <a:t>git clone </a:t>
            </a:r>
            <a:r>
              <a:rPr lang="en-US" altLang="ko-KR" dirty="0">
                <a:hlinkClick r:id="rId2"/>
              </a:rPr>
              <a:t>https://github.com/irishpatrick/pico-servo.git</a:t>
            </a:r>
            <a:endParaRPr lang="en-US" altLang="ko-KR" dirty="0"/>
          </a:p>
          <a:p>
            <a:pPr lvl="1"/>
            <a:r>
              <a:rPr lang="en-US" altLang="ko-KR" dirty="0"/>
              <a:t>Cmake build</a:t>
            </a:r>
          </a:p>
          <a:p>
            <a:pPr lvl="1"/>
            <a:r>
              <a:rPr lang="ko-KR" altLang="en-US" dirty="0"/>
              <a:t>만들어진 라이브러리 파일을 옮겨 놓고 헤더 파일을 이용해서 라이브러리를 사용한다</a:t>
            </a:r>
            <a:r>
              <a:rPr lang="en-US" altLang="ko-KR" dirty="0"/>
              <a:t>. </a:t>
            </a:r>
          </a:p>
          <a:p>
            <a:pPr lvl="2"/>
            <a:r>
              <a:rPr lang="en-US" altLang="ko-KR" dirty="0"/>
              <a:t>ex)  </a:t>
            </a:r>
            <a:r>
              <a:rPr lang="en-US" altLang="ko-KR" dirty="0" err="1"/>
              <a:t>libpico-servo.a</a:t>
            </a:r>
            <a:r>
              <a:rPr lang="en-US" altLang="ko-KR" dirty="0"/>
              <a:t> -&gt; /</a:t>
            </a:r>
            <a:r>
              <a:rPr lang="en-US" altLang="ko-KR" dirty="0" err="1"/>
              <a:t>usr</a:t>
            </a:r>
            <a:r>
              <a:rPr lang="en-US" altLang="ko-KR" dirty="0"/>
              <a:t>/bin/</a:t>
            </a:r>
            <a:r>
              <a:rPr lang="en-US" altLang="ko-KR" dirty="0" err="1"/>
              <a:t>libpico-servo.a</a:t>
            </a:r>
            <a:endParaRPr lang="en-US" altLang="ko-KR" dirty="0"/>
          </a:p>
          <a:p>
            <a:pPr lvl="2"/>
            <a:r>
              <a:rPr lang="en-US" altLang="ko-KR" dirty="0"/>
              <a:t>Cmake</a:t>
            </a:r>
            <a:r>
              <a:rPr lang="ko-KR" altLang="en-US" dirty="0"/>
              <a:t> </a:t>
            </a:r>
            <a:r>
              <a:rPr lang="en-US" altLang="ko-KR" dirty="0"/>
              <a:t>-&gt;</a:t>
            </a:r>
            <a:r>
              <a:rPr lang="ko-KR" altLang="en-US" dirty="0"/>
              <a:t> </a:t>
            </a:r>
            <a:r>
              <a:rPr lang="en-US" altLang="ko-KR" dirty="0" err="1"/>
              <a:t>find_library</a:t>
            </a:r>
            <a:r>
              <a:rPr lang="en-US" altLang="ko-KR" dirty="0"/>
              <a:t>(PICO_SERVO_LIB pico-servo HINTS /</a:t>
            </a:r>
            <a:r>
              <a:rPr lang="en-US" altLang="ko-KR" dirty="0" err="1"/>
              <a:t>usr</a:t>
            </a:r>
            <a:r>
              <a:rPr lang="en-US" altLang="ko-KR" dirty="0"/>
              <a:t>/bin)</a:t>
            </a:r>
          </a:p>
          <a:p>
            <a:pPr lvl="2"/>
            <a:r>
              <a:rPr lang="en-US" altLang="ko-KR" dirty="0"/>
              <a:t>               </a:t>
            </a:r>
            <a:r>
              <a:rPr lang="en-US" altLang="ko-KR" dirty="0" err="1"/>
              <a:t>target_link_libraries</a:t>
            </a:r>
            <a:r>
              <a:rPr lang="en-US" altLang="ko-KR" dirty="0"/>
              <a:t>(YOUR_PROJECT ... ${PICO_SERVO_LIB})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7105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C6A2E8-1E89-FFB3-E02B-F989530B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  <a:r>
              <a:rPr lang="en-US" altLang="ko-KR" dirty="0"/>
              <a:t>: Micro-</a:t>
            </a:r>
            <a:r>
              <a:rPr lang="en-US" altLang="ko-KR" dirty="0" err="1"/>
              <a:t>ros</a:t>
            </a:r>
            <a:r>
              <a:rPr lang="ko-KR" altLang="en-US" dirty="0"/>
              <a:t> 코드로 </a:t>
            </a:r>
            <a:r>
              <a:rPr lang="en-US" altLang="ko-KR" dirty="0"/>
              <a:t>Subscription </a:t>
            </a:r>
            <a:r>
              <a:rPr lang="ko-KR" altLang="en-US" dirty="0"/>
              <a:t>을 이용 </a:t>
            </a:r>
            <a:r>
              <a:rPr lang="ko-KR" altLang="en-US" dirty="0" err="1"/>
              <a:t>서보</a:t>
            </a:r>
            <a:r>
              <a:rPr lang="ko-KR" altLang="en-US" dirty="0"/>
              <a:t> 움직이기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014DBF4-32CF-E15E-70C3-317F3ED2D5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0796" y="696913"/>
            <a:ext cx="7662408" cy="4125912"/>
          </a:xfrm>
        </p:spPr>
      </p:pic>
    </p:spTree>
    <p:extLst>
      <p:ext uri="{BB962C8B-B14F-4D97-AF65-F5344CB8AC3E}">
        <p14:creationId xmlns:p14="http://schemas.microsoft.com/office/powerpoint/2010/main" val="1176969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4E82D3-BCE9-7831-E5E2-8413A199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  <a:r>
              <a:rPr lang="en-US" altLang="ko-KR" dirty="0"/>
              <a:t>: Micro-</a:t>
            </a:r>
            <a:r>
              <a:rPr lang="en-US" altLang="ko-KR" dirty="0" err="1"/>
              <a:t>ros</a:t>
            </a:r>
            <a:r>
              <a:rPr lang="ko-KR" altLang="en-US" dirty="0"/>
              <a:t> 코드로 </a:t>
            </a:r>
            <a:r>
              <a:rPr lang="en-US" altLang="ko-KR" dirty="0"/>
              <a:t>Subscription </a:t>
            </a:r>
            <a:r>
              <a:rPr lang="ko-KR" altLang="en-US" dirty="0"/>
              <a:t>을 이용 </a:t>
            </a:r>
            <a:r>
              <a:rPr lang="ko-KR" altLang="en-US" dirty="0" err="1"/>
              <a:t>서보</a:t>
            </a:r>
            <a:r>
              <a:rPr lang="ko-KR" altLang="en-US" dirty="0"/>
              <a:t> 움직이기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5D14B99-9BE0-DB76-0667-6B0E2D5F4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9650" y="696913"/>
            <a:ext cx="7064700" cy="4125912"/>
          </a:xfrm>
        </p:spPr>
      </p:pic>
    </p:spTree>
    <p:extLst>
      <p:ext uri="{BB962C8B-B14F-4D97-AF65-F5344CB8AC3E}">
        <p14:creationId xmlns:p14="http://schemas.microsoft.com/office/powerpoint/2010/main" val="114674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4E82D3-BCE9-7831-E5E2-8413A199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  <a:r>
              <a:rPr lang="en-US" altLang="ko-KR" dirty="0"/>
              <a:t>: Micro-</a:t>
            </a:r>
            <a:r>
              <a:rPr lang="en-US" altLang="ko-KR" dirty="0" err="1"/>
              <a:t>ros</a:t>
            </a:r>
            <a:r>
              <a:rPr lang="ko-KR" altLang="en-US" dirty="0"/>
              <a:t> 코드로 </a:t>
            </a:r>
            <a:r>
              <a:rPr lang="en-US" altLang="ko-KR" dirty="0"/>
              <a:t>Subscription </a:t>
            </a:r>
            <a:r>
              <a:rPr lang="ko-KR" altLang="en-US" dirty="0"/>
              <a:t>을 이용 </a:t>
            </a:r>
            <a:r>
              <a:rPr lang="ko-KR" altLang="en-US" dirty="0" err="1"/>
              <a:t>서보</a:t>
            </a:r>
            <a:r>
              <a:rPr lang="ko-KR" altLang="en-US" dirty="0"/>
              <a:t> 움직이기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44FE2AA4-C7B5-C95D-7D97-8428DCEC0F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258" y="696913"/>
            <a:ext cx="6259483" cy="4125912"/>
          </a:xfrm>
        </p:spPr>
      </p:pic>
    </p:spTree>
    <p:extLst>
      <p:ext uri="{BB962C8B-B14F-4D97-AF65-F5344CB8AC3E}">
        <p14:creationId xmlns:p14="http://schemas.microsoft.com/office/powerpoint/2010/main" val="369306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4E82D3-BCE9-7831-E5E2-8413A199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  <a:r>
              <a:rPr lang="en-US" altLang="ko-KR" dirty="0"/>
              <a:t>: Micro-</a:t>
            </a:r>
            <a:r>
              <a:rPr lang="en-US" altLang="ko-KR" dirty="0" err="1"/>
              <a:t>ros</a:t>
            </a:r>
            <a:r>
              <a:rPr lang="ko-KR" altLang="en-US" dirty="0"/>
              <a:t> 코드로 </a:t>
            </a:r>
            <a:r>
              <a:rPr lang="en-US" altLang="ko-KR" dirty="0"/>
              <a:t>Subscription </a:t>
            </a:r>
            <a:r>
              <a:rPr lang="ko-KR" altLang="en-US" dirty="0"/>
              <a:t>을 이용 </a:t>
            </a:r>
            <a:r>
              <a:rPr lang="ko-KR" altLang="en-US" dirty="0" err="1"/>
              <a:t>서보</a:t>
            </a:r>
            <a:r>
              <a:rPr lang="ko-KR" altLang="en-US" dirty="0"/>
              <a:t> 움직이기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A695EDF5-41D3-E800-B425-4BAE5C454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7075" y="696913"/>
            <a:ext cx="6909850" cy="4125912"/>
          </a:xfrm>
        </p:spPr>
      </p:pic>
    </p:spTree>
    <p:extLst>
      <p:ext uri="{BB962C8B-B14F-4D97-AF65-F5344CB8AC3E}">
        <p14:creationId xmlns:p14="http://schemas.microsoft.com/office/powerpoint/2010/main" val="3540908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4E82D3-BCE9-7831-E5E2-8413A199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  <a:r>
              <a:rPr lang="en-US" altLang="ko-KR" dirty="0"/>
              <a:t>: Micro-</a:t>
            </a:r>
            <a:r>
              <a:rPr lang="en-US" altLang="ko-KR" dirty="0" err="1"/>
              <a:t>ros</a:t>
            </a:r>
            <a:r>
              <a:rPr lang="ko-KR" altLang="en-US" dirty="0"/>
              <a:t> 코드로 </a:t>
            </a:r>
            <a:r>
              <a:rPr lang="en-US" altLang="ko-KR" dirty="0"/>
              <a:t>Subscription </a:t>
            </a:r>
            <a:r>
              <a:rPr lang="ko-KR" altLang="en-US" dirty="0"/>
              <a:t>을 이용 </a:t>
            </a:r>
            <a:r>
              <a:rPr lang="ko-KR" altLang="en-US" dirty="0" err="1"/>
              <a:t>서보</a:t>
            </a:r>
            <a:r>
              <a:rPr lang="ko-KR" altLang="en-US" dirty="0"/>
              <a:t> 움직이기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C6F83AD1-37C4-C00F-FB36-D20D53D253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75355"/>
            <a:ext cx="8229600" cy="2569028"/>
          </a:xfrm>
        </p:spPr>
      </p:pic>
    </p:spTree>
    <p:extLst>
      <p:ext uri="{BB962C8B-B14F-4D97-AF65-F5344CB8AC3E}">
        <p14:creationId xmlns:p14="http://schemas.microsoft.com/office/powerpoint/2010/main" val="3183837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C31E1-FD6C-C845-F5B4-B7F02E36C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  <a:r>
              <a:rPr lang="en-US" altLang="ko-KR" dirty="0"/>
              <a:t>: </a:t>
            </a:r>
            <a:r>
              <a:rPr lang="ko-KR" altLang="en-US" dirty="0"/>
              <a:t>토픽을 발행해서 </a:t>
            </a:r>
            <a:r>
              <a:rPr lang="ko-KR" altLang="en-US" dirty="0" err="1"/>
              <a:t>서보</a:t>
            </a:r>
            <a:r>
              <a:rPr lang="ko-KR" altLang="en-US" dirty="0"/>
              <a:t> 움직이기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88B35F-E05C-95C4-A956-03CD00C1A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micro-</a:t>
            </a:r>
            <a:r>
              <a:rPr lang="en-US" altLang="ko-KR" dirty="0" err="1"/>
              <a:t>ros</a:t>
            </a:r>
            <a:r>
              <a:rPr lang="en-US" altLang="ko-KR" dirty="0"/>
              <a:t> agent </a:t>
            </a:r>
            <a:r>
              <a:rPr lang="ko-KR" altLang="en-US" dirty="0"/>
              <a:t>실행</a:t>
            </a:r>
            <a:endParaRPr lang="en-US" altLang="ko-KR" dirty="0"/>
          </a:p>
          <a:p>
            <a:pPr lvl="1"/>
            <a:r>
              <a:rPr lang="en-US" altLang="ko-KR" dirty="0"/>
              <a:t>micro-</a:t>
            </a:r>
            <a:r>
              <a:rPr lang="en-US" altLang="ko-KR" dirty="0" err="1"/>
              <a:t>ros</a:t>
            </a:r>
            <a:r>
              <a:rPr lang="en-US" altLang="ko-KR" dirty="0"/>
              <a:t>-agent serial --dev /dev/ttyACM0 </a:t>
            </a:r>
            <a:r>
              <a:rPr lang="en-US" altLang="ko-KR" dirty="0" err="1"/>
              <a:t>baudrate</a:t>
            </a:r>
            <a:r>
              <a:rPr lang="en-US" altLang="ko-KR" dirty="0"/>
              <a:t>=115200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342900" lvl="1" indent="0">
              <a:buNone/>
            </a:pPr>
            <a:endParaRPr lang="en-US" altLang="ko-KR" dirty="0"/>
          </a:p>
          <a:p>
            <a:r>
              <a:rPr lang="ko-KR" altLang="en-US" dirty="0"/>
              <a:t>디바이스 포트 권한 설정</a:t>
            </a:r>
            <a:endParaRPr lang="en-US" altLang="ko-KR" dirty="0"/>
          </a:p>
          <a:p>
            <a:pPr lvl="1"/>
            <a:r>
              <a:rPr lang="en-US" altLang="ko-KR" dirty="0" err="1"/>
              <a:t>sudo</a:t>
            </a:r>
            <a:r>
              <a:rPr lang="en-US" altLang="ko-KR" dirty="0"/>
              <a:t> </a:t>
            </a:r>
            <a:r>
              <a:rPr lang="en-US" altLang="ko-KR" dirty="0" err="1"/>
              <a:t>chmod</a:t>
            </a:r>
            <a:r>
              <a:rPr lang="en-US" altLang="ko-KR" dirty="0"/>
              <a:t> 666 /dev/ttyACM0</a:t>
            </a:r>
          </a:p>
          <a:p>
            <a:r>
              <a:rPr lang="ko-KR" altLang="en-US" dirty="0"/>
              <a:t>토픽 확인</a:t>
            </a:r>
            <a:endParaRPr lang="en-US" altLang="ko-KR" dirty="0"/>
          </a:p>
          <a:p>
            <a:pPr lvl="1"/>
            <a:r>
              <a:rPr lang="en-US" altLang="ko-KR" dirty="0"/>
              <a:t>ros2</a:t>
            </a:r>
            <a:r>
              <a:rPr lang="ko-KR" altLang="en-US" dirty="0"/>
              <a:t> </a:t>
            </a:r>
            <a:r>
              <a:rPr lang="en-US" altLang="ko-KR" dirty="0"/>
              <a:t>topic</a:t>
            </a:r>
            <a:r>
              <a:rPr lang="ko-KR" altLang="en-US" dirty="0"/>
              <a:t> </a:t>
            </a:r>
            <a:r>
              <a:rPr lang="en-US" altLang="ko-KR" dirty="0"/>
              <a:t>list</a:t>
            </a:r>
            <a:r>
              <a:rPr lang="ko-KR" altLang="en-US" dirty="0"/>
              <a:t> </a:t>
            </a:r>
            <a:r>
              <a:rPr lang="en-US" altLang="ko-KR" dirty="0"/>
              <a:t>-t</a:t>
            </a:r>
          </a:p>
          <a:p>
            <a:pPr lvl="1"/>
            <a:endParaRPr lang="en-US" altLang="ko-KR" dirty="0"/>
          </a:p>
          <a:p>
            <a:r>
              <a:rPr lang="en-US" altLang="ko-KR" dirty="0" err="1"/>
              <a:t>rqt</a:t>
            </a:r>
            <a:r>
              <a:rPr lang="en-US" altLang="ko-KR" dirty="0"/>
              <a:t> </a:t>
            </a:r>
            <a:r>
              <a:rPr lang="ko-KR" altLang="en-US" dirty="0"/>
              <a:t>실행 후 </a:t>
            </a:r>
            <a:r>
              <a:rPr lang="en-US" altLang="ko-KR" dirty="0"/>
              <a:t>topic publisher </a:t>
            </a:r>
            <a:r>
              <a:rPr lang="ko-KR" altLang="en-US" dirty="0"/>
              <a:t>로 토픽 발행</a:t>
            </a:r>
            <a:endParaRPr lang="en-US" altLang="ko-KR" dirty="0"/>
          </a:p>
          <a:p>
            <a:pPr lvl="1"/>
            <a:r>
              <a:rPr lang="ko-KR" altLang="en-US" dirty="0"/>
              <a:t>숫자를 바꾸면서 잘 회전하는지 확인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AC16334-4D99-1C92-CEBA-601AC5F7B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431280"/>
            <a:ext cx="4173912" cy="6738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4F4EC07-B871-9665-3D74-21F8F7E77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1593"/>
            <a:ext cx="9144000" cy="109746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8D59A9F-D31D-8FF8-0243-E570BF255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0296" y="3192923"/>
            <a:ext cx="2969132" cy="151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612093"/>
      </p:ext>
    </p:extLst>
  </p:cSld>
  <p:clrMapOvr>
    <a:masterClrMapping/>
  </p:clrMapOvr>
</p:sld>
</file>

<file path=ppt/theme/theme1.xml><?xml version="1.0" encoding="utf-8"?>
<a:theme xmlns:a="http://schemas.openxmlformats.org/drawingml/2006/main" name="바인드소프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  <a:prstDash val="solid"/>
        </a:ln>
        <a:effectLst/>
      </a:spPr>
      <a:bodyPr wrap="square" rtlCol="0" anchor="ctr" anchorCtr="0">
        <a:noAutofit/>
      </a:bodyPr>
      <a:lstStyle>
        <a:defPPr marL="742950" indent="-742950" algn="ctr">
          <a:defRPr dirty="0" smtClean="0">
            <a:latin typeface="HY동녘B" pitchFamily="18" charset="-127"/>
            <a:ea typeface="HY동녘B" pitchFamily="18" charset="-127"/>
          </a:defRPr>
        </a:defPPr>
      </a:lstStyle>
    </a:spDef>
    <a:lnDef>
      <a:spPr>
        <a:ln w="19050">
          <a:solidFill>
            <a:schemeClr val="tx1"/>
          </a:solidFill>
          <a:headEnd type="none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gradFill>
          <a:gsLst>
            <a:gs pos="100000">
              <a:schemeClr val="bg1"/>
            </a:gs>
            <a:gs pos="0">
              <a:schemeClr val="bg1">
                <a:alpha val="0"/>
              </a:schemeClr>
            </a:gs>
          </a:gsLst>
          <a:lin ang="5400000" scaled="0"/>
        </a:gradFill>
      </a:spPr>
      <a:bodyPr vert="horz" lIns="91440" tIns="45720" rIns="91440" bIns="45720" rtlCol="0" anchor="ctr">
        <a:noAutofit/>
      </a:bodyPr>
      <a:lstStyle>
        <a:defPPr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바인드소프트" id="{9F29D461-A87A-4152-BAD6-53B5FC0ADF71}" vid="{A468E1C3-A913-41F0-BB80-6BEB0CCAC86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2559</TotalTime>
  <Words>375</Words>
  <Application>Microsoft Office PowerPoint</Application>
  <PresentationFormat>화면 슬라이드 쇼(16:9)</PresentationFormat>
  <Paragraphs>63</Paragraphs>
  <Slides>12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HY견고딕</vt:lpstr>
      <vt:lpstr>맑은 고딕</vt:lpstr>
      <vt:lpstr>Arial</vt:lpstr>
      <vt:lpstr>Wingdings</vt:lpstr>
      <vt:lpstr>바인드소프트</vt:lpstr>
      <vt:lpstr>터트봇3 제어 실습</vt:lpstr>
      <vt:lpstr>서보 연결 및 pwm 설정</vt:lpstr>
      <vt:lpstr>pico_servo library</vt:lpstr>
      <vt:lpstr>실습: Micro-ros 코드로 Subscription 을 이용 서보 움직이기</vt:lpstr>
      <vt:lpstr>실습: Micro-ros 코드로 Subscription 을 이용 서보 움직이기</vt:lpstr>
      <vt:lpstr>실습: Micro-ros 코드로 Subscription 을 이용 서보 움직이기</vt:lpstr>
      <vt:lpstr>실습: Micro-ros 코드로 Subscription 을 이용 서보 움직이기</vt:lpstr>
      <vt:lpstr>실습: Micro-ros 코드로 Subscription 을 이용 서보 움직이기</vt:lpstr>
      <vt:lpstr>실습: 토픽을 발행해서 서보 움직이기</vt:lpstr>
      <vt:lpstr>실습: 토픽을 발행해서 서보 움직이기</vt:lpstr>
      <vt:lpstr>레퍼런스</vt:lpstr>
      <vt:lpstr>[실습]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Sugil Choi</cp:lastModifiedBy>
  <cp:revision>49</cp:revision>
  <dcterms:created xsi:type="dcterms:W3CDTF">2023-01-17T00:02:46Z</dcterms:created>
  <dcterms:modified xsi:type="dcterms:W3CDTF">2024-04-26T05:07:18Z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